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60" r:id="rId8"/>
    <p:sldId id="272" r:id="rId9"/>
    <p:sldId id="261" r:id="rId10"/>
    <p:sldId id="273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70F0C-F174-8D2F-73A6-35A898CE0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16E07E-A6A1-BAC3-AB1B-5710180C9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014BE-416E-E7E9-A74E-6859F2284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8540B-2E87-45CE-8164-B3B7AF852C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72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5830E-A680-1B59-B7DB-96D74E33E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5B4B7-4485-327F-45D4-5AA12556D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44652-0DF0-879C-5828-D8D58189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E3599-37D8-4F6F-A643-B05112D547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776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5BE7D-9F69-A3F8-F12E-4EC0A6E8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70383-173E-3032-7FCE-403C055D5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729A0-7F54-3250-107E-5BD8FF7DD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5710-D48A-45B5-AE1D-F750378F68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70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EB09F-ABED-2732-530A-0FDC6107B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B6E7B-D2BC-7C9F-A106-F3D09C82F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B3024-23C4-5E69-77C0-51499A75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00B2D-14C9-45B1-B05C-244C053B47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83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CA2535-6435-A317-E08B-12628B814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ABB19-9D38-702E-6AD1-054EAE12F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F9F89-DCAC-AD4F-1918-642FEDCD0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131D7-1187-430E-A1B4-D8EB84C94E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724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1D4C21-9FE4-A66F-67B0-7484F0032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56AC598-E58B-4406-0458-4DA71A301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3211A1-7FDD-6B3C-FA1F-0EF3C9EBC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ECE42-F041-46CE-9ECC-01749EB35D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74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C6860B9-21CF-E53B-A274-6C1D6CD71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603EA08-CB30-0122-9237-0A02755B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E503F4-4098-77BB-DE8C-4C6267DD0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2A141-2827-47A7-B581-C989AF52F2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7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9D8692-429C-3B17-463C-9D3124A9F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452BB3F-C53B-462A-1E18-8778BF0BD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CA862EE-4AF4-315A-8267-B12C381E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E00C3-3626-44EB-BFD4-AE164AA568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223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5C15754-4167-5E12-5A87-34C03A73E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CF69078-4AEF-CB68-394E-666BE5D79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E85D371-DE1A-49E1-F0A3-A7A62CB02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0B576-8CB5-4784-9C53-068E9A0CA9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32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12AFF6-C47D-E9F6-37B6-A18A16AE7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882D5BC-70DC-FC42-4579-4842C7616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2F2932-67AC-9B7B-D0EF-C64D9E698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FFDCA-00D5-4ADD-A04A-D2FF4E8582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2583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9EE43D-225B-BDD1-8306-890A4E96E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B57812-A174-CF08-0DFA-6DDB0DDE7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B506FA-EC8D-B7D3-F3B6-07F844FB3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DC694-A119-43B2-904D-B0BF66CA16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75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D04003-7084-850C-C6AB-A464F23A81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FC4E5C0-A9A5-93D4-F8A1-3FAE5F65D9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9C7B1-4F8A-6DA6-3F87-4F067928D5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3306B-F0B1-5D45-EA22-E08B44C4BA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AD370-25A0-D764-7074-EA8AC75783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2E7A8D-E00A-4019-8E0A-4929C7DD15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2CC18055-89F1-4DC4-4274-AE8E5BAA6E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4"/>
            <a:ext cx="9144000" cy="273657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I'm a soldier bound for Glory,</a:t>
            </a:r>
            <a:br>
              <a:rPr lang="en-US" altLang="en-US" sz="4000" dirty="0"/>
            </a:br>
            <a:r>
              <a:rPr lang="en-US" altLang="en-US" sz="4000" dirty="0"/>
              <a:t>I'm a soldier going home;</a:t>
            </a:r>
            <a:br>
              <a:rPr lang="en-US" altLang="en-US" sz="4000" dirty="0"/>
            </a:br>
            <a:r>
              <a:rPr lang="en-US" altLang="en-US" sz="4000" dirty="0"/>
              <a:t>Come and hear me tell my story,</a:t>
            </a:r>
            <a:br>
              <a:rPr lang="en-US" altLang="en-US" sz="4000" dirty="0"/>
            </a:br>
            <a:r>
              <a:rPr lang="en-US" altLang="en-US" sz="4000" dirty="0"/>
              <a:t>All who love the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, come.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4">
            <a:extLst>
              <a:ext uri="{FF2B5EF4-FFF2-40B4-BE49-F238E27FC236}">
                <a16:creationId xmlns:a16="http://schemas.microsoft.com/office/drawing/2014/main" id="{DA2A4AC4-ED81-F12A-5DC1-492C09AFBF6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ahoma" panose="020B0604030504040204" pitchFamily="34" charset="0"/>
              </a:rPr>
              <a:t>Chorus</a:t>
            </a:r>
            <a:br>
              <a:rPr lang="en-AU" altLang="en-US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hallelujah!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yes, I do;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he's my Saviour,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Jesus smiles and loves me 	too.</a:t>
            </a:r>
            <a:r>
              <a:rPr lang="en-US" altLang="en-US" sz="4000"/>
              <a:t> </a:t>
            </a:r>
            <a:endParaRPr lang="en-AU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444137-BF46-7C46-9D8B-2E11FB25E74E}"/>
              </a:ext>
            </a:extLst>
          </p:cNvPr>
          <p:cNvSpPr txBox="1"/>
          <p:nvPr/>
        </p:nvSpPr>
        <p:spPr>
          <a:xfrm>
            <a:off x="334963" y="5732463"/>
            <a:ext cx="609600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CCLI Song # 641633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Richard Jukes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+mn-lt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+mn-lt"/>
              </a:rPr>
              <a:t>For use solely with the </a:t>
            </a:r>
            <a:r>
              <a:rPr lang="en-US" sz="1050" i="1" dirty="0" err="1">
                <a:latin typeface="+mn-lt"/>
              </a:rPr>
              <a:t>SongSelect</a:t>
            </a:r>
            <a:r>
              <a:rPr lang="en-US" sz="1050" i="1" dirty="0">
                <a:latin typeface="+mn-lt"/>
              </a:rPr>
              <a:t>® </a:t>
            </a:r>
            <a:r>
              <a:rPr lang="en-US" sz="1050" i="1" dirty="0">
                <a:latin typeface="+mn-lt"/>
                <a:hlinkClick r:id="rId2"/>
              </a:rPr>
              <a:t>Terms of Use</a:t>
            </a:r>
            <a:r>
              <a:rPr lang="en-US" sz="1050" i="1" dirty="0">
                <a:latin typeface="+mn-lt"/>
              </a:rPr>
              <a:t>. All rights reserved. </a:t>
            </a:r>
            <a:r>
              <a:rPr lang="en-US" sz="1050" i="1" dirty="0">
                <a:latin typeface="+mn-lt"/>
                <a:hlinkClick r:id="rId3"/>
              </a:rPr>
              <a:t>www.ccli.com</a:t>
            </a:r>
            <a:endParaRPr lang="en-US" sz="1050" i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CCLI </a:t>
            </a:r>
            <a:r>
              <a:rPr lang="en-US" sz="1050" dirty="0" err="1">
                <a:latin typeface="+mn-lt"/>
              </a:rPr>
              <a:t>Licence</a:t>
            </a:r>
            <a:r>
              <a:rPr lang="en-US" sz="1050" dirty="0">
                <a:latin typeface="+mn-lt"/>
              </a:rPr>
              <a:t> #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6B4C4CCC-3661-FFF7-D928-2B8F61A758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ahoma" panose="020B0604030504040204" pitchFamily="34" charset="0"/>
              </a:rPr>
              <a:t>Chorus</a:t>
            </a:r>
            <a:br>
              <a:rPr lang="en-AU" altLang="en-US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hallelujah!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yes, I do;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he's my Saviour,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Jesus smiles and loves me 	too.</a:t>
            </a:r>
            <a:r>
              <a:rPr lang="en-US" altLang="en-US" sz="4000"/>
              <a:t> </a:t>
            </a:r>
            <a:endParaRPr lang="en-A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7B121124-8A25-7E5C-2277-520520DFB30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735262"/>
          </a:xfrm>
        </p:spPr>
        <p:txBody>
          <a:bodyPr/>
          <a:lstStyle/>
          <a:p>
            <a:r>
              <a:rPr lang="en-US" altLang="en-US"/>
              <a:t>Verse 2 </a:t>
            </a:r>
            <a:br>
              <a:rPr lang="en-US" altLang="en-US"/>
            </a:br>
            <a:r>
              <a:rPr lang="en-US" altLang="en-US" sz="4000"/>
              <a:t>I will tell you what induced me</a:t>
            </a:r>
            <a:br>
              <a:rPr lang="en-US" altLang="en-US" sz="4000"/>
            </a:br>
            <a:r>
              <a:rPr lang="en-US" altLang="en-US" sz="4000"/>
              <a:t>In the glorious fight to start;</a:t>
            </a:r>
            <a:br>
              <a:rPr lang="en-US" altLang="en-US" sz="4000"/>
            </a:br>
            <a:r>
              <a:rPr lang="en-US" altLang="en-US" sz="4000"/>
              <a:t>'Twas the Saviour's loving kindness</a:t>
            </a:r>
            <a:br>
              <a:rPr lang="en-US" altLang="en-US" sz="4000"/>
            </a:br>
            <a:r>
              <a:rPr lang="en-US" altLang="en-US" sz="4000"/>
              <a:t>Overcame and won my heart.</a:t>
            </a:r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3A12F479-890A-FC7F-C879-11A0DEC34E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ahoma" panose="020B0604030504040204" pitchFamily="34" charset="0"/>
              </a:rPr>
              <a:t>Chorus</a:t>
            </a:r>
            <a:br>
              <a:rPr lang="en-AU" altLang="en-US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hallelujah!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yes, I do;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he's my Saviour,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Jesus smiles and loves me 	too.</a:t>
            </a:r>
            <a:r>
              <a:rPr lang="en-US" altLang="en-US" sz="4000"/>
              <a:t> </a:t>
            </a:r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9079585F-FE06-7787-F74B-8F8D5923A5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952750"/>
          </a:xfrm>
        </p:spPr>
        <p:txBody>
          <a:bodyPr/>
          <a:lstStyle/>
          <a:p>
            <a:r>
              <a:rPr lang="en-US" altLang="en-US"/>
              <a:t>Verse 3</a:t>
            </a:r>
            <a:br>
              <a:rPr lang="en-US" altLang="en-US"/>
            </a:br>
            <a:r>
              <a:rPr lang="en-US" altLang="en-US" sz="4000"/>
              <a:t>When I first commenced my warfare</a:t>
            </a:r>
            <a:br>
              <a:rPr lang="en-US" altLang="en-US" sz="4000"/>
            </a:br>
            <a:r>
              <a:rPr lang="en-US" altLang="en-US" sz="4000"/>
              <a:t>Many said I'd run away;</a:t>
            </a:r>
            <a:br>
              <a:rPr lang="en-US" altLang="en-US" sz="4000"/>
            </a:br>
            <a:r>
              <a:rPr lang="en-US" altLang="en-US" sz="4000"/>
              <a:t>But they all have been deceived,</a:t>
            </a:r>
            <a:br>
              <a:rPr lang="en-US" altLang="en-US" sz="4000"/>
            </a:br>
            <a:r>
              <a:rPr lang="en-US" altLang="en-US" sz="4000"/>
              <a:t>In the fight I am today.</a:t>
            </a:r>
            <a:endParaRPr lang="en-A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EE8FA655-C150-24A4-835B-D2D048B51B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ahoma" panose="020B0604030504040204" pitchFamily="34" charset="0"/>
              </a:rPr>
              <a:t>Chorus</a:t>
            </a:r>
            <a:br>
              <a:rPr lang="en-AU" altLang="en-US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hallelujah!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yes, I do;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he's my Saviour,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Jesus smiles and loves me 	too.</a:t>
            </a:r>
            <a:r>
              <a:rPr lang="en-US" altLang="en-US" sz="4000"/>
              <a:t> </a:t>
            </a:r>
            <a:endParaRPr lang="en-A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825ACFDC-CDEE-E3B4-5AED-F7CDE3A2C5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808287"/>
          </a:xfrm>
        </p:spPr>
        <p:txBody>
          <a:bodyPr/>
          <a:lstStyle/>
          <a:p>
            <a:r>
              <a:rPr lang="en-US" altLang="en-US"/>
              <a:t>Verse 4</a:t>
            </a:r>
            <a:br>
              <a:rPr lang="en-US" altLang="en-US"/>
            </a:br>
            <a:r>
              <a:rPr lang="en-US" altLang="en-US" sz="4000"/>
              <a:t>I'm a wonder unto many,</a:t>
            </a:r>
            <a:br>
              <a:rPr lang="en-US" altLang="en-US" sz="4000"/>
            </a:br>
            <a:r>
              <a:rPr lang="en-US" altLang="en-US" sz="4000"/>
              <a:t>God alone the change has wrought;</a:t>
            </a:r>
            <a:br>
              <a:rPr lang="en-US" altLang="en-US" sz="4000"/>
            </a:br>
            <a:r>
              <a:rPr lang="en-US" altLang="en-US" sz="4000"/>
              <a:t>Here I raise my Ebenezer,</a:t>
            </a:r>
            <a:br>
              <a:rPr lang="en-US" altLang="en-US" sz="4000"/>
            </a:br>
            <a:r>
              <a:rPr lang="en-US" altLang="en-US" sz="4000"/>
              <a:t>Hither by his help I’m brought.</a:t>
            </a:r>
            <a:endParaRPr lang="en-A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CCCCEF2A-0AD2-7259-9DCF-4471184B8D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AU" altLang="en-US">
                <a:cs typeface="Tahoma" panose="020B0604030504040204" pitchFamily="34" charset="0"/>
              </a:rPr>
              <a:t>Chorus</a:t>
            </a:r>
            <a:br>
              <a:rPr lang="en-AU" altLang="en-US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hallelujah!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yes, I do;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I love Jesus, he's my Saviour,</a:t>
            </a:r>
            <a:br>
              <a:rPr lang="en-AU" altLang="en-US" sz="4000">
                <a:cs typeface="Tahoma" panose="020B0604030504040204" pitchFamily="34" charset="0"/>
              </a:rPr>
            </a:br>
            <a:r>
              <a:rPr lang="en-AU" altLang="en-US" sz="4000">
                <a:cs typeface="Tahoma" panose="020B0604030504040204" pitchFamily="34" charset="0"/>
              </a:rPr>
              <a:t>Jesus smiles and loves me 	too.</a:t>
            </a:r>
            <a:r>
              <a:rPr lang="en-US" altLang="en-US" sz="4000"/>
              <a:t> </a:t>
            </a:r>
            <a:endParaRPr lang="en-AU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>
            <a:extLst>
              <a:ext uri="{FF2B5EF4-FFF2-40B4-BE49-F238E27FC236}">
                <a16:creationId xmlns:a16="http://schemas.microsoft.com/office/drawing/2014/main" id="{58590040-B096-0202-DCAC-8573A2B78C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113"/>
            <a:ext cx="9144000" cy="2736850"/>
          </a:xfrm>
        </p:spPr>
        <p:txBody>
          <a:bodyPr/>
          <a:lstStyle/>
          <a:p>
            <a:r>
              <a:rPr lang="en-US" altLang="en-US"/>
              <a:t>Verse 5 </a:t>
            </a:r>
            <a:br>
              <a:rPr lang="en-US" altLang="en-US"/>
            </a:br>
            <a:r>
              <a:rPr lang="en-US" altLang="en-US" sz="4000"/>
              <a:t>When to death's dark, swelling river,</a:t>
            </a:r>
            <a:br>
              <a:rPr lang="en-US" altLang="en-US" sz="4000"/>
            </a:br>
            <a:r>
              <a:rPr lang="en-US" altLang="en-US" sz="4000"/>
              <a:t>Like a warrior I shall come,</a:t>
            </a:r>
            <a:br>
              <a:rPr lang="en-US" altLang="en-US" sz="4000"/>
            </a:br>
            <a:r>
              <a:rPr lang="en-US" altLang="en-US" sz="4000"/>
              <a:t>Then I mean to shout 	salvation!</a:t>
            </a:r>
            <a:br>
              <a:rPr lang="en-US" altLang="en-US" sz="4000"/>
            </a:br>
            <a:r>
              <a:rPr lang="en-US" altLang="en-US" sz="4000"/>
              <a:t>And go singing glory! home.</a:t>
            </a:r>
            <a:endParaRPr lang="en-A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376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338.   I'm a soldier bound for Glory, I'm a soldier going home; Come and hear me tell my story, All who love the Saviour, come.   </dc:title>
  <dc:creator>Perth Fortress</dc:creator>
  <cp:lastModifiedBy>Narelle Wheaton</cp:lastModifiedBy>
  <cp:revision>5</cp:revision>
  <dcterms:created xsi:type="dcterms:W3CDTF">2001-10-25T06:28:25Z</dcterms:created>
  <dcterms:modified xsi:type="dcterms:W3CDTF">2023-07-17T08:08:57Z</dcterms:modified>
</cp:coreProperties>
</file>